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5" r:id="rId2"/>
    <p:sldId id="283" r:id="rId3"/>
    <p:sldId id="268" r:id="rId4"/>
    <p:sldId id="299" r:id="rId5"/>
    <p:sldId id="300" r:id="rId6"/>
    <p:sldId id="301" r:id="rId7"/>
    <p:sldId id="291" r:id="rId8"/>
    <p:sldId id="293" r:id="rId9"/>
    <p:sldId id="295" r:id="rId10"/>
    <p:sldId id="289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ibre Baskerville" panose="02000000000000000000" pitchFamily="2" charset="0"/>
      <p:regular r:id="rId18"/>
      <p:bold r:id="rId19"/>
      <p:italic r:id="rId20"/>
    </p:embeddedFont>
    <p:embeddedFont>
      <p:font typeface="Playfair Display" panose="00000500000000000000" pitchFamily="2" charset="0"/>
      <p:regular r:id="rId21"/>
      <p:bold r:id="rId22"/>
      <p:italic r:id="rId23"/>
      <p:boldItalic r:id="rId24"/>
    </p:embeddedFont>
    <p:embeddedFont>
      <p:font typeface="경기천년바탕 Bold" panose="02020803020101020101" pitchFamily="18" charset="-127"/>
      <p:bold r:id="rId25"/>
    </p:embeddedFont>
    <p:embeddedFont>
      <p:font typeface="경기천년제목 Bold" panose="02020803020101020101" pitchFamily="18" charset="-127"/>
      <p:bold r:id="rId26"/>
    </p:embeddedFont>
    <p:embeddedFont>
      <p:font typeface="경기천년제목 Light" panose="02020403020101020101" pitchFamily="18" charset="-127"/>
      <p:regular r:id="rId27"/>
    </p:embeddedFont>
    <p:embeddedFont>
      <p:font typeface="경기천년제목 Medium" panose="02020603020101020101" pitchFamily="18" charset="-127"/>
      <p:regular r:id="rId28"/>
    </p:embeddedFont>
    <p:embeddedFont>
      <p:font typeface="경기천년제목V Bold" panose="02020803020101020101" pitchFamily="18" charset="-127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0100"/>
    <a:srgbClr val="3A0404"/>
    <a:srgbClr val="353638"/>
    <a:srgbClr val="636852"/>
    <a:srgbClr val="EFEFEF"/>
    <a:srgbClr val="76838B"/>
    <a:srgbClr val="656A56"/>
    <a:srgbClr val="FBE0CF"/>
    <a:srgbClr val="F9EDD7"/>
    <a:srgbClr val="EAB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16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3B5F6C-7147-4370-8AA3-64F41DDFD9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30640-1F0F-4FD2-8E0F-D61F3EB9CF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76A23-F64E-410E-9933-5CF80C92A90C}" type="datetimeFigureOut">
              <a:rPr lang="en-ID" smtClean="0"/>
              <a:t>17/10/2022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83D6D-9183-40AA-8D07-E195A331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B6699-E673-4492-8D3D-8CF2AFF95C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317EE-0622-4866-8D18-25CE03D275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8886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E8909-E5A9-4597-8B2B-4FE5570D75EB}" type="datetimeFigureOut">
              <a:rPr lang="en-ID" smtClean="0"/>
              <a:t>17/10/2022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C75A8-F08B-4865-8B51-4C323A3291A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447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C75A8-F08B-4865-8B51-4C323A3291A9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57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1F969-6E0E-4CE4-8D83-FB7E1E36943B}"/>
              </a:ext>
            </a:extLst>
          </p:cNvPr>
          <p:cNvSpPr/>
          <p:nvPr userDrawn="1"/>
        </p:nvSpPr>
        <p:spPr>
          <a:xfrm>
            <a:off x="2986617" y="1583266"/>
            <a:ext cx="3886200" cy="436033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A5C42-8660-4144-90F8-83E42246A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6062" y="2218764"/>
            <a:ext cx="4492788" cy="3004741"/>
          </a:xfrm>
          <a:noFill/>
          <a:ln w="76200">
            <a:noFill/>
          </a:ln>
        </p:spPr>
        <p:txBody>
          <a:bodyPr anchor="ctr">
            <a:noAutofit/>
          </a:bodyPr>
          <a:lstStyle>
            <a:lvl1pPr algn="l">
              <a:defRPr sz="7200">
                <a:solidFill>
                  <a:srgbClr val="353638"/>
                </a:solidFill>
                <a:latin typeface="경기천년바탕 Bold" panose="02020803020101020101" pitchFamily="18" charset="-127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84757-0A31-42A4-8AF4-E9682F7256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04084" y="5490105"/>
            <a:ext cx="3549716" cy="453495"/>
          </a:xfrm>
        </p:spPr>
        <p:txBody>
          <a:bodyPr/>
          <a:lstStyle>
            <a:lvl1pPr marL="0" indent="0" algn="ctr">
              <a:buNone/>
              <a:defRPr sz="2400" i="0">
                <a:solidFill>
                  <a:srgbClr val="EFEFEF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E704-8736-43EB-B790-0237AE0C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FEFEF"/>
                </a:solidFill>
                <a:latin typeface="Playfair Display" panose="00000500000000000000" pitchFamily="2" charset="0"/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D268-297F-4761-8EF4-DC6A0F98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FEFEF"/>
                </a:solidFill>
                <a:latin typeface="Playfair Display" panose="00000500000000000000" pitchFamily="2" charset="0"/>
              </a:defRPr>
            </a:lvl1pPr>
          </a:lstStyle>
          <a:p>
            <a:endParaRPr lang="en-ID" dirty="0">
              <a:solidFill>
                <a:srgbClr val="EFEFE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180F5-C3D6-4504-BDF3-1BCE2F53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E7881-E5A5-46DB-B675-AAD88C9EC8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950" y="0"/>
            <a:ext cx="3514725" cy="4752975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461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FE64FAC-5479-4CDF-B93C-E8CE0D555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5727" y="0"/>
            <a:ext cx="4915811" cy="68580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63685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E6F3B9-B2F0-4936-A941-345015BC3560}"/>
              </a:ext>
            </a:extLst>
          </p:cNvPr>
          <p:cNvSpPr/>
          <p:nvPr userDrawn="1"/>
        </p:nvSpPr>
        <p:spPr>
          <a:xfrm>
            <a:off x="4910085" y="0"/>
            <a:ext cx="7281915" cy="6857999"/>
          </a:xfrm>
          <a:prstGeom prst="rect">
            <a:avLst/>
          </a:prstGeom>
          <a:solidFill>
            <a:srgbClr val="768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50614-111B-481D-B661-7F1BC0215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772" y="1872455"/>
            <a:ext cx="5394193" cy="1185916"/>
          </a:xfrm>
        </p:spPr>
        <p:txBody>
          <a:bodyPr anchor="b"/>
          <a:lstStyle>
            <a:lvl1pPr>
              <a:defRPr sz="6000">
                <a:solidFill>
                  <a:srgbClr val="EFEFEF"/>
                </a:solidFill>
              </a:defRPr>
            </a:lvl1pPr>
          </a:lstStyle>
          <a:p>
            <a:r>
              <a:rPr lang="en-US" dirty="0"/>
              <a:t>heading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6F703-B627-4B6B-8663-620A5CC61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6772" y="3058371"/>
            <a:ext cx="5394192" cy="2840038"/>
          </a:xfrm>
        </p:spPr>
        <p:txBody>
          <a:bodyPr/>
          <a:lstStyle>
            <a:lvl1pPr marL="0" indent="0">
              <a:buNone/>
              <a:defRPr sz="1600">
                <a:solidFill>
                  <a:srgbClr val="EFEFE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6262B-23B8-4AB8-A52A-A96F9FF6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B139A-A351-4040-A6D4-8C0AC653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endParaRPr lang="en-ID" dirty="0">
              <a:solidFill>
                <a:srgbClr val="35363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01873-32A3-4CC1-8939-73F0B43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343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7E9D182-679B-449F-AB58-AE0696AF19FC}"/>
              </a:ext>
            </a:extLst>
          </p:cNvPr>
          <p:cNvSpPr/>
          <p:nvPr userDrawn="1"/>
        </p:nvSpPr>
        <p:spPr>
          <a:xfrm>
            <a:off x="6388100" y="1019703"/>
            <a:ext cx="2582333" cy="2582333"/>
          </a:xfrm>
          <a:prstGeom prst="ellipse">
            <a:avLst/>
          </a:prstGeom>
          <a:solidFill>
            <a:srgbClr val="636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91818F-A3F6-4729-A6E3-846786BC5639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35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50614-111B-481D-B661-7F1BC0215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07" y="2243084"/>
            <a:ext cx="5394193" cy="1185916"/>
          </a:xfrm>
        </p:spPr>
        <p:txBody>
          <a:bodyPr anchor="b"/>
          <a:lstStyle>
            <a:lvl1pPr>
              <a:defRPr sz="6000">
                <a:solidFill>
                  <a:srgbClr val="353638"/>
                </a:solidFill>
              </a:defRPr>
            </a:lvl1pPr>
          </a:lstStyle>
          <a:p>
            <a:r>
              <a:rPr lang="en-US" dirty="0"/>
              <a:t>heading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6262B-23B8-4AB8-A52A-A96F9FF6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B139A-A351-4040-A6D4-8C0AC653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endParaRPr lang="en-ID" dirty="0">
              <a:solidFill>
                <a:srgbClr val="35363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01873-32A3-4CC1-8939-73F0B43D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3638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5FDF9DBB-F6E4-49E6-91A7-3787355D4A1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08103" y="3587433"/>
            <a:ext cx="5334000" cy="2582333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2544C3-7AB9-446F-B7CB-6EC90ED4D621}"/>
              </a:ext>
            </a:extLst>
          </p:cNvPr>
          <p:cNvSpPr/>
          <p:nvPr userDrawn="1"/>
        </p:nvSpPr>
        <p:spPr>
          <a:xfrm>
            <a:off x="7469714" y="2175403"/>
            <a:ext cx="2142067" cy="13546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020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B13F92-5DF7-41CB-BA05-FEC39036209B}"/>
              </a:ext>
            </a:extLst>
          </p:cNvPr>
          <p:cNvSpPr/>
          <p:nvPr userDrawn="1"/>
        </p:nvSpPr>
        <p:spPr>
          <a:xfrm>
            <a:off x="266700" y="268817"/>
            <a:ext cx="11658600" cy="6332008"/>
          </a:xfrm>
          <a:prstGeom prst="rect">
            <a:avLst/>
          </a:prstGeom>
          <a:solidFill>
            <a:srgbClr val="35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FD46-59E1-4F55-AC46-F453E1B0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3036" y="1355179"/>
            <a:ext cx="5105927" cy="3444874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EFEFEF"/>
                </a:solidFill>
              </a:defRPr>
            </a:lvl1pPr>
          </a:lstStyle>
          <a:p>
            <a:r>
              <a:rPr lang="en-US" dirty="0"/>
              <a:t>quote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66221-AADF-4726-9FA1-2CB4F0C2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86110"/>
            <a:ext cx="27432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143C5-1D4B-46C8-A783-9D7353BC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86110"/>
            <a:ext cx="41148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endParaRPr lang="en-ID">
              <a:solidFill>
                <a:srgbClr val="EFEFE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B84BE-8FE3-4C31-9AE1-41C645AC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6110"/>
            <a:ext cx="27432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9A8ED02-4B65-47C9-A125-EB2355B93A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9" y="5337358"/>
            <a:ext cx="2609850" cy="463367"/>
          </a:xfrm>
        </p:spPr>
        <p:txBody>
          <a:bodyPr anchor="t">
            <a:normAutofit/>
          </a:bodyPr>
          <a:lstStyle>
            <a:lvl1pPr algn="r">
              <a:buNone/>
              <a:defRPr sz="2800">
                <a:solidFill>
                  <a:srgbClr val="76838B"/>
                </a:solidFill>
                <a:latin typeface="경기천년바탕 Bold" panose="02020803020101020101" pitchFamily="18" charset="-127"/>
              </a:defRPr>
            </a:lvl1pPr>
          </a:lstStyle>
          <a:p>
            <a:pPr lvl="0"/>
            <a:r>
              <a:rPr lang="en-US" dirty="0"/>
              <a:t>- author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F29E-4C36-40B4-A4AE-4B16EEA6E266}"/>
              </a:ext>
            </a:extLst>
          </p:cNvPr>
          <p:cNvSpPr txBox="1"/>
          <p:nvPr userDrawn="1"/>
        </p:nvSpPr>
        <p:spPr>
          <a:xfrm>
            <a:off x="3047547" y="967645"/>
            <a:ext cx="990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rgbClr val="76838B"/>
                </a:solidFill>
              </a:rPr>
              <a:t>“</a:t>
            </a:r>
            <a:endParaRPr lang="en-ID" sz="14000" dirty="0">
              <a:solidFill>
                <a:srgbClr val="76838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68F2E-85D4-46F6-9DAC-5164D0D5E5E4}"/>
              </a:ext>
            </a:extLst>
          </p:cNvPr>
          <p:cNvSpPr txBox="1"/>
          <p:nvPr userDrawn="1"/>
        </p:nvSpPr>
        <p:spPr>
          <a:xfrm rot="10800000">
            <a:off x="8158312" y="2945764"/>
            <a:ext cx="990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rgbClr val="76838B"/>
                </a:solidFill>
              </a:rPr>
              <a:t>“</a:t>
            </a:r>
            <a:endParaRPr lang="en-ID" sz="14000" dirty="0">
              <a:solidFill>
                <a:srgbClr val="7683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86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3F4D9-F45E-4139-83D5-0A3803216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FFC3C-1755-45B8-9A15-FA947DE4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>
              <a:solidFill>
                <a:srgbClr val="63685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7CD62-6ACA-41C3-A1AF-76FB3AAE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237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B13F92-5DF7-41CB-BA05-FEC39036209B}"/>
              </a:ext>
            </a:extLst>
          </p:cNvPr>
          <p:cNvSpPr/>
          <p:nvPr userDrawn="1"/>
        </p:nvSpPr>
        <p:spPr>
          <a:xfrm>
            <a:off x="266700" y="268817"/>
            <a:ext cx="11658600" cy="633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FD46-59E1-4F55-AC46-F453E1B0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02065"/>
            <a:ext cx="5105927" cy="1325563"/>
          </a:xfrm>
        </p:spPr>
        <p:txBody>
          <a:bodyPr>
            <a:noAutofit/>
          </a:bodyPr>
          <a:lstStyle>
            <a:lvl1pPr>
              <a:defRPr sz="7200">
                <a:solidFill>
                  <a:srgbClr val="EFEFEF"/>
                </a:solidFill>
              </a:defRPr>
            </a:lvl1pPr>
          </a:lstStyle>
          <a:p>
            <a:r>
              <a:rPr lang="en-US" dirty="0"/>
              <a:t>title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66221-AADF-4726-9FA1-2CB4F0C2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86110"/>
            <a:ext cx="27432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143C5-1D4B-46C8-A783-9D7353BC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86110"/>
            <a:ext cx="41148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endParaRPr lang="en-ID">
              <a:solidFill>
                <a:srgbClr val="EFEFE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B84BE-8FE3-4C31-9AE1-41C645AC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6110"/>
            <a:ext cx="2743200" cy="365125"/>
          </a:xfr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A6F1EC-F7C2-4665-9DDF-2E52290BF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3551" y="3884087"/>
            <a:ext cx="2609850" cy="1737048"/>
          </a:xfrm>
        </p:spPr>
        <p:txBody>
          <a:bodyPr anchor="ctr">
            <a:noAutofit/>
          </a:bodyPr>
          <a:lstStyle>
            <a:lvl1pPr algn="r">
              <a:defRPr sz="1400">
                <a:solidFill>
                  <a:srgbClr val="EFEFEF"/>
                </a:solidFill>
              </a:defRPr>
            </a:lvl1pPr>
            <a:lvl2pPr algn="r">
              <a:defRPr sz="1200">
                <a:solidFill>
                  <a:srgbClr val="EFEFEF"/>
                </a:solidFill>
              </a:defRPr>
            </a:lvl2pPr>
            <a:lvl3pPr algn="r">
              <a:defRPr sz="1100">
                <a:solidFill>
                  <a:srgbClr val="EFEFEF"/>
                </a:solidFill>
              </a:defRPr>
            </a:lvl3pPr>
            <a:lvl4pPr algn="r">
              <a:defRPr sz="1050">
                <a:solidFill>
                  <a:srgbClr val="EFEFEF"/>
                </a:solidFill>
              </a:defRPr>
            </a:lvl4pPr>
            <a:lvl5pPr algn="r">
              <a:defRPr sz="1050">
                <a:solidFill>
                  <a:srgbClr val="EFEFE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B455469-8D17-467F-A532-836304E7B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075" y="3884087"/>
            <a:ext cx="2609850" cy="1737048"/>
          </a:xfrm>
        </p:spPr>
        <p:txBody>
          <a:bodyPr anchor="ctr">
            <a:noAutofit/>
          </a:bodyPr>
          <a:lstStyle>
            <a:lvl1pPr algn="r">
              <a:defRPr sz="1400">
                <a:solidFill>
                  <a:srgbClr val="EFEFEF"/>
                </a:solidFill>
              </a:defRPr>
            </a:lvl1pPr>
            <a:lvl2pPr algn="r">
              <a:defRPr sz="1200">
                <a:solidFill>
                  <a:srgbClr val="EFEFEF"/>
                </a:solidFill>
              </a:defRPr>
            </a:lvl2pPr>
            <a:lvl3pPr algn="r">
              <a:defRPr sz="1100">
                <a:solidFill>
                  <a:srgbClr val="EFEFEF"/>
                </a:solidFill>
              </a:defRPr>
            </a:lvl3pPr>
            <a:lvl4pPr algn="r">
              <a:defRPr sz="1050">
                <a:solidFill>
                  <a:srgbClr val="EFEFEF"/>
                </a:solidFill>
              </a:defRPr>
            </a:lvl4pPr>
            <a:lvl5pPr algn="r">
              <a:defRPr sz="1050">
                <a:solidFill>
                  <a:srgbClr val="EFEFE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F294ABF-07A9-44CD-AC9B-A0922AEA59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8599" y="3884087"/>
            <a:ext cx="2609850" cy="1737048"/>
          </a:xfrm>
        </p:spPr>
        <p:txBody>
          <a:bodyPr anchor="ctr">
            <a:noAutofit/>
          </a:bodyPr>
          <a:lstStyle>
            <a:lvl1pPr algn="r">
              <a:defRPr sz="1400">
                <a:solidFill>
                  <a:srgbClr val="EFEFEF"/>
                </a:solidFill>
              </a:defRPr>
            </a:lvl1pPr>
            <a:lvl2pPr algn="r">
              <a:defRPr sz="1200">
                <a:solidFill>
                  <a:srgbClr val="EFEFEF"/>
                </a:solidFill>
              </a:defRPr>
            </a:lvl2pPr>
            <a:lvl3pPr algn="r">
              <a:defRPr sz="1100">
                <a:solidFill>
                  <a:srgbClr val="EFEFEF"/>
                </a:solidFill>
              </a:defRPr>
            </a:lvl3pPr>
            <a:lvl4pPr algn="r">
              <a:defRPr sz="1050">
                <a:solidFill>
                  <a:srgbClr val="EFEFEF"/>
                </a:solidFill>
              </a:defRPr>
            </a:lvl4pPr>
            <a:lvl5pPr algn="r">
              <a:defRPr sz="1050">
                <a:solidFill>
                  <a:srgbClr val="EFEFE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9A8ED02-4B65-47C9-A125-EB2355B93A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550" y="3048000"/>
            <a:ext cx="2609850" cy="892175"/>
          </a:xfrm>
        </p:spPr>
        <p:txBody>
          <a:bodyPr anchor="b">
            <a:normAutofit/>
          </a:bodyPr>
          <a:lstStyle>
            <a:lvl1pPr algn="r">
              <a:buNone/>
              <a:defRPr sz="4800">
                <a:solidFill>
                  <a:srgbClr val="EFEFEF"/>
                </a:solidFill>
                <a:latin typeface="경기천년바탕 Bold" panose="02020803020101020101" pitchFamily="18" charset="-127"/>
              </a:defRPr>
            </a:lvl1pPr>
          </a:lstStyle>
          <a:p>
            <a:pPr lvl="0"/>
            <a:r>
              <a:rPr lang="en-US" dirty="0"/>
              <a:t>01</a:t>
            </a:r>
            <a:endParaRPr lang="en-ID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4E66934-F5D3-4FDA-BA1C-45655FDDAE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1075" y="3048000"/>
            <a:ext cx="2609850" cy="892175"/>
          </a:xfrm>
        </p:spPr>
        <p:txBody>
          <a:bodyPr anchor="b">
            <a:normAutofit/>
          </a:bodyPr>
          <a:lstStyle>
            <a:lvl1pPr algn="r">
              <a:buNone/>
              <a:defRPr sz="4800">
                <a:solidFill>
                  <a:srgbClr val="EFEFEF"/>
                </a:solidFill>
                <a:latin typeface="경기천년바탕 Bold" panose="02020803020101020101" pitchFamily="18" charset="-127"/>
              </a:defRPr>
            </a:lvl1pPr>
          </a:lstStyle>
          <a:p>
            <a:pPr lvl="0"/>
            <a:r>
              <a:rPr lang="en-US" dirty="0"/>
              <a:t>02</a:t>
            </a:r>
            <a:endParaRPr lang="en-ID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3C5B7C1C-3DBB-4926-AA3C-772DCC1A13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8599" y="3072162"/>
            <a:ext cx="2609850" cy="892175"/>
          </a:xfrm>
        </p:spPr>
        <p:txBody>
          <a:bodyPr anchor="b">
            <a:normAutofit/>
          </a:bodyPr>
          <a:lstStyle>
            <a:lvl1pPr algn="r">
              <a:buNone/>
              <a:defRPr sz="4800">
                <a:solidFill>
                  <a:srgbClr val="EFEFEF"/>
                </a:solidFill>
                <a:latin typeface="경기천년바탕 Bold" panose="02020803020101020101" pitchFamily="18" charset="-127"/>
              </a:defRPr>
            </a:lvl1pPr>
          </a:lstStyle>
          <a:p>
            <a:pPr lvl="0"/>
            <a:r>
              <a:rPr lang="en-US" dirty="0"/>
              <a:t>03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463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F63E014-1321-48E9-B52A-FB0C6219386D}"/>
              </a:ext>
            </a:extLst>
          </p:cNvPr>
          <p:cNvSpPr/>
          <p:nvPr userDrawn="1"/>
        </p:nvSpPr>
        <p:spPr>
          <a:xfrm>
            <a:off x="0" y="1583267"/>
            <a:ext cx="3167795" cy="5268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408FB-A5AE-4EEB-950E-702672377409}"/>
              </a:ext>
            </a:extLst>
          </p:cNvPr>
          <p:cNvSpPr/>
          <p:nvPr userDrawn="1"/>
        </p:nvSpPr>
        <p:spPr>
          <a:xfrm>
            <a:off x="509900" y="3546662"/>
            <a:ext cx="3167795" cy="3015876"/>
          </a:xfrm>
          <a:prstGeom prst="ellipse">
            <a:avLst/>
          </a:prstGeom>
          <a:solidFill>
            <a:srgbClr val="35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348D8E-0493-4EF1-B782-5EE808C27BA7}"/>
              </a:ext>
            </a:extLst>
          </p:cNvPr>
          <p:cNvSpPr/>
          <p:nvPr userDrawn="1"/>
        </p:nvSpPr>
        <p:spPr>
          <a:xfrm>
            <a:off x="10456333" y="1"/>
            <a:ext cx="1735666" cy="5535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FD46-59E1-4F55-AC46-F453E1B0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9527124" y="1853679"/>
            <a:ext cx="3681241" cy="840691"/>
          </a:xfrm>
        </p:spPr>
        <p:txBody>
          <a:bodyPr>
            <a:noAutofit/>
          </a:bodyPr>
          <a:lstStyle>
            <a:lvl1pPr>
              <a:defRPr sz="5400">
                <a:solidFill>
                  <a:srgbClr val="EFEFEF"/>
                </a:solidFill>
              </a:defRPr>
            </a:lvl1pPr>
          </a:lstStyle>
          <a:p>
            <a:r>
              <a:rPr lang="en-US" dirty="0"/>
              <a:t>about us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66221-AADF-4726-9FA1-2CB4F0C2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110" y="6356350"/>
            <a:ext cx="2743200" cy="365125"/>
          </a:xfrm>
        </p:spPr>
        <p:txBody>
          <a:bodyPr/>
          <a:lstStyle/>
          <a:p>
            <a:fld id="{79AA9DB5-A1F6-4624-970D-0BADA959D4A3}" type="datetimeFigureOut">
              <a:rPr lang="en-ID" smtClean="0"/>
              <a:t>17/10/2022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143C5-1D4B-46C8-A783-9D7353BC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7596" y="6356350"/>
            <a:ext cx="4114800" cy="365125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B84BE-8FE3-4C31-9AE1-41C645AC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06" y="6356350"/>
            <a:ext cx="2743200" cy="365125"/>
          </a:xfrm>
        </p:spPr>
        <p:txBody>
          <a:bodyPr/>
          <a:lstStyle/>
          <a:p>
            <a:fld id="{356B735F-8457-406A-A744-FC5DA5F2237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B9D8F12-25F7-426A-B193-60FF98B29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664825" y="2472112"/>
            <a:ext cx="3005939" cy="3015876"/>
          </a:xfrm>
          <a:prstGeom prst="rect">
            <a:avLst/>
          </a:prstGeom>
          <a:ln w="76200"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rgbClr val="63685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ID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79000F2-C3BD-4EE0-A686-60147953B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2520" y="1193799"/>
            <a:ext cx="3876143" cy="3716867"/>
          </a:xfrm>
        </p:spPr>
        <p:txBody>
          <a:bodyPr/>
          <a:lstStyle>
            <a:lvl1pPr marL="0" indent="0" algn="just">
              <a:buNone/>
              <a:defRPr sz="1600">
                <a:solidFill>
                  <a:srgbClr val="63685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7922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AF841DC-D574-4860-A54E-DCDF6F8E2BAC}"/>
              </a:ext>
            </a:extLst>
          </p:cNvPr>
          <p:cNvSpPr/>
          <p:nvPr userDrawn="1"/>
        </p:nvSpPr>
        <p:spPr>
          <a:xfrm>
            <a:off x="1105980" y="1389340"/>
            <a:ext cx="2376995" cy="2385080"/>
          </a:xfrm>
          <a:prstGeom prst="ellipse">
            <a:avLst/>
          </a:prstGeom>
          <a:solidFill>
            <a:srgbClr val="3536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88F14-0336-4CEB-B7E2-A0890AA0CF56}"/>
              </a:ext>
            </a:extLst>
          </p:cNvPr>
          <p:cNvSpPr/>
          <p:nvPr userDrawn="1"/>
        </p:nvSpPr>
        <p:spPr>
          <a:xfrm>
            <a:off x="2544233" y="873125"/>
            <a:ext cx="3886200" cy="5050367"/>
          </a:xfrm>
          <a:prstGeom prst="rect">
            <a:avLst/>
          </a:prstGeom>
          <a:solidFill>
            <a:srgbClr val="65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C43F-DBE5-4AEA-9C3F-8E3539CAF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11997" y="3340966"/>
            <a:ext cx="4705205" cy="1325563"/>
          </a:xfrm>
        </p:spPr>
        <p:txBody>
          <a:bodyPr/>
          <a:lstStyle>
            <a:lvl1pPr algn="l">
              <a:defRPr sz="6600"/>
            </a:lvl1pPr>
          </a:lstStyle>
          <a:p>
            <a:r>
              <a:rPr lang="en-US" dirty="0"/>
              <a:t>heading</a:t>
            </a:r>
            <a:endParaRPr lang="en-ID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7D6B8C-279B-491D-A3BC-1A71497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9DB5-A1F6-4624-970D-0BADA959D4A3}" type="datetimeFigureOut">
              <a:rPr lang="en-ID" smtClean="0"/>
              <a:t>17/10/2022</a:t>
            </a:fld>
            <a:endParaRPr lang="en-ID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55452E-2FAF-4D88-880B-0CDDE3FD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29B176-3BD8-48FB-A73F-E819CB2E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735F-8457-406A-A744-FC5DA5F2237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6AC282-F079-475F-BD8B-2496927CC0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363" y="1262592"/>
            <a:ext cx="3292475" cy="429683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FEFEF"/>
                </a:solidFill>
              </a:defRPr>
            </a:lvl1pPr>
            <a:lvl2pPr>
              <a:defRPr sz="2000">
                <a:solidFill>
                  <a:srgbClr val="EFEFEF"/>
                </a:solidFill>
              </a:defRPr>
            </a:lvl2pPr>
            <a:lvl3pPr>
              <a:defRPr sz="1800">
                <a:solidFill>
                  <a:srgbClr val="EFEFEF"/>
                </a:solidFill>
              </a:defRPr>
            </a:lvl3pPr>
            <a:lvl4pPr>
              <a:defRPr sz="1600">
                <a:solidFill>
                  <a:srgbClr val="EFEFEF"/>
                </a:solidFill>
              </a:defRPr>
            </a:lvl4pPr>
            <a:lvl5pPr>
              <a:defRPr sz="1600">
                <a:solidFill>
                  <a:srgbClr val="EFEFE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2AC95-6CBE-4235-A692-1840BBD3E6B0}"/>
              </a:ext>
            </a:extLst>
          </p:cNvPr>
          <p:cNvSpPr/>
          <p:nvPr userDrawn="1"/>
        </p:nvSpPr>
        <p:spPr>
          <a:xfrm>
            <a:off x="6929945" y="873125"/>
            <a:ext cx="3886200" cy="5050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EFE4270-4E02-42BA-84A0-06536195F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69141" y="1262592"/>
            <a:ext cx="3292475" cy="429683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EFEFEF"/>
                </a:solidFill>
              </a:defRPr>
            </a:lvl1pPr>
            <a:lvl2pPr>
              <a:defRPr sz="2000">
                <a:solidFill>
                  <a:srgbClr val="EFEFEF"/>
                </a:solidFill>
              </a:defRPr>
            </a:lvl2pPr>
            <a:lvl3pPr>
              <a:defRPr sz="1800">
                <a:solidFill>
                  <a:srgbClr val="EFEFEF"/>
                </a:solidFill>
              </a:defRPr>
            </a:lvl3pPr>
            <a:lvl4pPr>
              <a:defRPr sz="1600">
                <a:solidFill>
                  <a:srgbClr val="EFEFEF"/>
                </a:solidFill>
              </a:defRPr>
            </a:lvl4pPr>
            <a:lvl5pPr>
              <a:defRPr sz="1600">
                <a:solidFill>
                  <a:srgbClr val="EFEFEF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EE017B-1E6F-4206-BCBD-97EAC2046E15}"/>
              </a:ext>
            </a:extLst>
          </p:cNvPr>
          <p:cNvSpPr/>
          <p:nvPr userDrawn="1"/>
        </p:nvSpPr>
        <p:spPr>
          <a:xfrm>
            <a:off x="9647767" y="4941358"/>
            <a:ext cx="2544233" cy="161925"/>
          </a:xfrm>
          <a:prstGeom prst="rect">
            <a:avLst/>
          </a:prstGeom>
          <a:solidFill>
            <a:srgbClr val="35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511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9AFA-F1A4-4219-979B-6CECB1B29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3400" y="3848803"/>
            <a:ext cx="3194050" cy="1225386"/>
          </a:xfrm>
        </p:spPr>
        <p:txBody>
          <a:bodyPr anchor="b"/>
          <a:lstStyle>
            <a:lvl1pPr>
              <a:defRPr sz="6000">
                <a:solidFill>
                  <a:srgbClr val="636852"/>
                </a:solidFill>
              </a:defRPr>
            </a:lvl1pPr>
          </a:lstStyle>
          <a:p>
            <a:r>
              <a:rPr lang="en-US" dirty="0"/>
              <a:t>section one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0B6C0-F851-4755-8DFC-C25496DDE4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53400" y="5101177"/>
            <a:ext cx="3194050" cy="548145"/>
          </a:xfrm>
        </p:spPr>
        <p:txBody>
          <a:bodyPr/>
          <a:lstStyle>
            <a:lvl1pPr marL="0" indent="0">
              <a:buNone/>
              <a:defRPr sz="2400">
                <a:solidFill>
                  <a:srgbClr val="76838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E03B-7B5E-468E-A317-7B5F0B33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3C55C-16DA-450F-AED0-FF4EEBF3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>
              <a:solidFill>
                <a:srgbClr val="63685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D4842-8D05-4CC8-A307-EDD41A3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E026D4-5A09-4BF1-92DC-7B7C5907F5F4}"/>
              </a:ext>
            </a:extLst>
          </p:cNvPr>
          <p:cNvSpPr/>
          <p:nvPr userDrawn="1"/>
        </p:nvSpPr>
        <p:spPr>
          <a:xfrm>
            <a:off x="2641602" y="0"/>
            <a:ext cx="1346200" cy="5268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B9FB54-2CFF-4F2A-8435-00E9AC2BAB52}"/>
              </a:ext>
            </a:extLst>
          </p:cNvPr>
          <p:cNvSpPr/>
          <p:nvPr userDrawn="1"/>
        </p:nvSpPr>
        <p:spPr>
          <a:xfrm>
            <a:off x="3133142" y="1481495"/>
            <a:ext cx="2226259" cy="2119494"/>
          </a:xfrm>
          <a:prstGeom prst="ellipse">
            <a:avLst/>
          </a:prstGeom>
          <a:solidFill>
            <a:srgbClr val="353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891652-7A20-4E89-A6F3-F4466C0F1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9342" y="2888186"/>
            <a:ext cx="1600201" cy="1081627"/>
          </a:xfrm>
        </p:spPr>
        <p:txBody>
          <a:bodyPr/>
          <a:lstStyle>
            <a:lvl1pPr>
              <a:buNone/>
              <a:defRPr sz="8800">
                <a:latin typeface="경기천년바탕 Bold" panose="02020803020101020101" pitchFamily="18" charset="-127"/>
              </a:defRPr>
            </a:lvl1pPr>
          </a:lstStyle>
          <a:p>
            <a:pPr lvl="0"/>
            <a:r>
              <a:rPr lang="en-US" dirty="0"/>
              <a:t>01.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3850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33045-AE48-4203-B7B6-A2CEF026459C}"/>
              </a:ext>
            </a:extLst>
          </p:cNvPr>
          <p:cNvSpPr/>
          <p:nvPr userDrawn="1"/>
        </p:nvSpPr>
        <p:spPr>
          <a:xfrm>
            <a:off x="9667874" y="1005191"/>
            <a:ext cx="2524125" cy="5050367"/>
          </a:xfrm>
          <a:prstGeom prst="rect">
            <a:avLst/>
          </a:prstGeom>
          <a:solidFill>
            <a:srgbClr val="656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D448-C2E1-4A6B-A6C4-73B446CAC7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0982" y="1465261"/>
            <a:ext cx="5849726" cy="392747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Pointers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1C679-03E4-4643-B26D-F3D99C7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  <a:latin typeface="Playfair Display" panose="00000500000000000000" pitchFamily="2" charset="0"/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C614-E49F-441E-974F-44884003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 dirty="0">
              <a:solidFill>
                <a:srgbClr val="63685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1D14-5274-4886-B3C8-4071E75F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971A7-BCA4-40C3-A04E-80F58FC23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416728" y="2803765"/>
            <a:ext cx="6509855" cy="1325563"/>
          </a:xfrm>
        </p:spPr>
        <p:txBody>
          <a:bodyPr/>
          <a:lstStyle>
            <a:lvl1pPr algn="ctr">
              <a:defRPr sz="6600">
                <a:solidFill>
                  <a:srgbClr val="636852"/>
                </a:solidFill>
                <a:latin typeface="경기천년바탕 Bold" panose="02020803020101020101" pitchFamily="18" charset="-127"/>
              </a:defRPr>
            </a:lvl1pPr>
          </a:lstStyle>
          <a:p>
            <a:r>
              <a:rPr lang="en-US" dirty="0"/>
              <a:t>headlines</a:t>
            </a: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EDFA36-9819-4E32-95CE-A28E91E324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24811" y="1665287"/>
            <a:ext cx="2905125" cy="3527425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343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1C679-03E4-4643-B26D-F3D99C7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  <a:latin typeface="Playfair Display" panose="00000500000000000000" pitchFamily="2" charset="0"/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C614-E49F-441E-974F-44884003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 dirty="0">
              <a:solidFill>
                <a:srgbClr val="63685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1D14-5274-4886-B3C8-4071E75F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971A7-BCA4-40C3-A04E-80F58FC23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078" y="604440"/>
            <a:ext cx="2856321" cy="2077242"/>
          </a:xfrm>
        </p:spPr>
        <p:txBody>
          <a:bodyPr/>
          <a:lstStyle>
            <a:lvl1pPr>
              <a:defRPr sz="6600">
                <a:solidFill>
                  <a:srgbClr val="636852"/>
                </a:solidFill>
                <a:latin typeface="경기천년바탕 Bold" panose="02020803020101020101" pitchFamily="18" charset="-127"/>
              </a:defRPr>
            </a:lvl1pPr>
          </a:lstStyle>
          <a:p>
            <a:r>
              <a:rPr lang="en-US" dirty="0"/>
              <a:t>chart title</a:t>
            </a:r>
            <a:endParaRPr lang="en-ID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37145E78-FB70-422B-B31C-26E80089255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287838" y="2438400"/>
            <a:ext cx="6578600" cy="350520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EB17F-2A02-4B77-A3AA-8A73C43E030C}"/>
              </a:ext>
            </a:extLst>
          </p:cNvPr>
          <p:cNvSpPr/>
          <p:nvPr userDrawn="1"/>
        </p:nvSpPr>
        <p:spPr>
          <a:xfrm>
            <a:off x="11857038" y="1643061"/>
            <a:ext cx="334962" cy="3571875"/>
          </a:xfrm>
          <a:prstGeom prst="rect">
            <a:avLst/>
          </a:prstGeom>
          <a:solidFill>
            <a:srgbClr val="3536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38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1C679-03E4-4643-B26D-F3D99C78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  <a:latin typeface="Playfair Display" panose="00000500000000000000" pitchFamily="2" charset="0"/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C614-E49F-441E-974F-44884003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 dirty="0">
              <a:solidFill>
                <a:srgbClr val="63685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1D14-5274-4886-B3C8-4071E75F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971A7-BCA4-40C3-A04E-80F58FC23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3551" y="909636"/>
            <a:ext cx="4505326" cy="1325563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rgbClr val="636852"/>
                </a:solidFill>
                <a:latin typeface="경기천년바탕 Bold" panose="02020803020101020101" pitchFamily="18" charset="-127"/>
              </a:defRPr>
            </a:lvl1pPr>
          </a:lstStyle>
          <a:p>
            <a:r>
              <a:rPr lang="en-US" dirty="0"/>
              <a:t>chart title</a:t>
            </a:r>
            <a:endParaRPr lang="en-ID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37145E78-FB70-422B-B31C-26E80089255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343455" y="1395256"/>
            <a:ext cx="5513583" cy="4067487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605E1E-A41F-4026-B324-E493E86298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3550" y="2371725"/>
            <a:ext cx="4505326" cy="3571875"/>
          </a:xfrm>
        </p:spPr>
        <p:txBody>
          <a:bodyPr anchor="t">
            <a:normAutofit/>
          </a:bodyPr>
          <a:lstStyle>
            <a:lvl1pPr algn="r">
              <a:defRPr sz="2400"/>
            </a:lvl1pPr>
            <a:lvl2pPr algn="r">
              <a:defRPr sz="2000"/>
            </a:lvl2pPr>
            <a:lvl3pPr algn="r">
              <a:defRPr sz="18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A69C2-8380-4B7A-AF27-D3663FC0B534}"/>
              </a:ext>
            </a:extLst>
          </p:cNvPr>
          <p:cNvSpPr/>
          <p:nvPr userDrawn="1"/>
        </p:nvSpPr>
        <p:spPr>
          <a:xfrm>
            <a:off x="1" y="1643061"/>
            <a:ext cx="334962" cy="3571875"/>
          </a:xfrm>
          <a:prstGeom prst="rect">
            <a:avLst/>
          </a:prstGeom>
          <a:solidFill>
            <a:srgbClr val="6368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909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6E76D8-356A-4ACF-8EC0-C17E800B610B}"/>
              </a:ext>
            </a:extLst>
          </p:cNvPr>
          <p:cNvSpPr/>
          <p:nvPr userDrawn="1"/>
        </p:nvSpPr>
        <p:spPr>
          <a:xfrm>
            <a:off x="0" y="3884893"/>
            <a:ext cx="12192000" cy="3015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6AEF4-A670-4040-AD77-1BF78326B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88125" y="2811592"/>
            <a:ext cx="6291007" cy="1325563"/>
          </a:xfrm>
        </p:spPr>
        <p:txBody>
          <a:bodyPr/>
          <a:lstStyle>
            <a:lvl1pPr algn="ctr">
              <a:defRPr sz="8000">
                <a:solidFill>
                  <a:srgbClr val="636852"/>
                </a:solidFill>
              </a:defRPr>
            </a:lvl1pPr>
          </a:lstStyle>
          <a:p>
            <a:r>
              <a:rPr lang="en-US" dirty="0"/>
              <a:t>title</a:t>
            </a:r>
            <a:endParaRPr lang="en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A7A9F-8CB0-4885-8C10-0CB02F09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79AA9DB5-A1F6-4624-970D-0BADA959D4A3}" type="datetimeFigureOut">
              <a:rPr lang="en-ID" smtClean="0"/>
              <a:pPr/>
              <a:t>17/10/2022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DB91E-FBAD-41E2-AC1E-9F19277B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endParaRPr lang="en-ID">
              <a:solidFill>
                <a:srgbClr val="63685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4518E-B930-4327-B3E2-8C79DCA6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36852"/>
                </a:solidFill>
              </a:defRPr>
            </a:lvl1pPr>
          </a:lstStyle>
          <a:p>
            <a:fld id="{356B735F-8457-406A-A744-FC5DA5F2237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142B423-F3AE-4A85-A9BE-565D6B8C9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86910" y="1390650"/>
            <a:ext cx="4094840" cy="400218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ID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A9C1DE1-2FF6-4288-8149-DDF8C3DF7CA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143750" y="1390650"/>
            <a:ext cx="4094840" cy="400218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ID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45C699-CAA2-4C7E-A4AF-E8F1D6C16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911" y="5530547"/>
            <a:ext cx="4094840" cy="410999"/>
          </a:xfrm>
        </p:spPr>
        <p:txBody>
          <a:bodyPr anchor="ctr"/>
          <a:lstStyle>
            <a:lvl1pPr marL="0" indent="0" algn="ctr">
              <a:buNone/>
              <a:defRPr sz="1600" i="1" spc="300">
                <a:solidFill>
                  <a:srgbClr val="3536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E4D1C67-CB57-4382-9EBF-31DC4EC29E0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7158208" y="5525715"/>
            <a:ext cx="4080382" cy="410999"/>
          </a:xfrm>
        </p:spPr>
        <p:txBody>
          <a:bodyPr anchor="ctr"/>
          <a:lstStyle>
            <a:lvl1pPr marL="0" indent="0" algn="ctr">
              <a:buNone/>
              <a:defRPr sz="1600" i="1" spc="300">
                <a:solidFill>
                  <a:srgbClr val="3536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12525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83DA2-AB58-40A9-9F27-C89AC861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80" y="365125"/>
            <a:ext cx="81199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AB1CE-4A8A-481A-9353-A480D263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7080" y="1825625"/>
            <a:ext cx="81199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92708-E52D-4103-9A98-C480CDECD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A9DB5-A1F6-4624-970D-0BADA959D4A3}" type="datetimeFigureOut">
              <a:rPr lang="en-ID" smtClean="0"/>
              <a:t>17/10/2022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B8837-B0F6-4426-8862-F133D501E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2B1A-B0B9-4218-96CA-0C74E0290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B735F-8457-406A-A744-FC5DA5F223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17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7" r:id="rId3"/>
    <p:sldLayoutId id="2147483661" r:id="rId4"/>
    <p:sldLayoutId id="2147483651" r:id="rId5"/>
    <p:sldLayoutId id="2147483650" r:id="rId6"/>
    <p:sldLayoutId id="2147483658" r:id="rId7"/>
    <p:sldLayoutId id="2147483659" r:id="rId8"/>
    <p:sldLayoutId id="2147483652" r:id="rId9"/>
    <p:sldLayoutId id="2147483656" r:id="rId10"/>
    <p:sldLayoutId id="2147483663" r:id="rId11"/>
    <p:sldLayoutId id="2147483662" r:id="rId12"/>
    <p:sldLayoutId id="214748365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636852"/>
          </a:solidFill>
          <a:latin typeface="경기천년바탕 Bold" panose="020208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>
          <a:tab pos="1885950" algn="l"/>
        </a:tabLst>
        <a:defRPr sz="2800" kern="1200">
          <a:solidFill>
            <a:srgbClr val="76838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885950" algn="l"/>
        </a:tabLst>
        <a:defRPr sz="2400" kern="1200">
          <a:solidFill>
            <a:srgbClr val="76838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885950" algn="l"/>
        </a:tabLst>
        <a:defRPr sz="2000" kern="1200">
          <a:solidFill>
            <a:srgbClr val="76838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885950" algn="l"/>
        </a:tabLst>
        <a:defRPr sz="1800" kern="1200">
          <a:solidFill>
            <a:srgbClr val="76838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885950" algn="l"/>
        </a:tabLst>
        <a:defRPr sz="1800" kern="1200">
          <a:solidFill>
            <a:srgbClr val="7683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uujin72.github.io/HTML/Project_start.html" TargetMode="External"/><Relationship Id="rId2" Type="http://schemas.openxmlformats.org/officeDocument/2006/relationships/hyperlink" Target="https://github.com/YuuJin72/HTML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27D7-92B4-4EB4-BF7C-6C38F9EC7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061" y="2218764"/>
            <a:ext cx="6442361" cy="3004741"/>
          </a:xfrm>
        </p:spPr>
        <p:txBody>
          <a:bodyPr/>
          <a:lstStyle/>
          <a:p>
            <a:r>
              <a:rPr lang="en-ID" sz="4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FrontEnd</a:t>
            </a:r>
            <a:br>
              <a:rPr lang="en-ID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en-ID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HTML Project</a:t>
            </a:r>
            <a:br>
              <a:rPr lang="en-ID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br>
              <a:rPr lang="en-ID" sz="4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en-ID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</a:t>
            </a:r>
            <a:r>
              <a:rPr lang="ko-KR" altLang="en-US" sz="3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오케스트라 공연 정보 사이트</a:t>
            </a:r>
            <a:endParaRPr lang="en-ID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190BC-C397-430C-B640-85A7D0DBE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발표자 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정두식</a:t>
            </a:r>
            <a:endParaRPr lang="en-ID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개체 틀 5" descr="사람, 사람들이(가) 표시된 사진&#10;&#10;자동 생성된 설명">
            <a:extLst>
              <a:ext uri="{FF2B5EF4-FFF2-40B4-BE49-F238E27FC236}">
                <a16:creationId xmlns:a16="http://schemas.microsoft.com/office/drawing/2014/main" id="{EE382BB0-9B1A-7E78-C9D6-EC029A952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1" r="25331"/>
          <a:stretch>
            <a:fillRect/>
          </a:stretch>
        </p:blipFill>
        <p:spPr>
          <a:xfrm>
            <a:off x="1303244" y="304800"/>
            <a:ext cx="3514725" cy="475297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99648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62EF-9DDA-4E58-BDEA-DF227F28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795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56F-FA0B-4174-A89E-4EB6A510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목차</a:t>
            </a:r>
            <a:endParaRPr lang="en-ID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B5198-7A17-4928-830C-74475067FF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3551" y="3884087"/>
            <a:ext cx="2609850" cy="1737048"/>
          </a:xfrm>
        </p:spPr>
        <p:txBody>
          <a:bodyPr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홈페이지 전체 개요도</a:t>
            </a:r>
            <a:endParaRPr lang="en-ID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C7255-BB1C-4343-8457-7D31A3D2F9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075" y="3884087"/>
            <a:ext cx="2609850" cy="1737048"/>
          </a:xfrm>
        </p:spPr>
        <p:txBody>
          <a:bodyPr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각 페이지 별 세부 정보</a:t>
            </a:r>
            <a:endParaRPr lang="en-ID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61CAB-1481-4C3A-B9C0-C50140668A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8599" y="3884087"/>
            <a:ext cx="2609850" cy="1737048"/>
          </a:xfrm>
        </p:spPr>
        <p:txBody>
          <a:bodyPr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시연</a:t>
            </a:r>
            <a:endParaRPr lang="en-ID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9489D3-F080-4457-B047-84FA08A376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33550" y="3048000"/>
            <a:ext cx="2609850" cy="8921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en-ID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55C2DE-9B33-432B-96D3-80B21D5D7A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1075" y="3048000"/>
            <a:ext cx="2609850" cy="8921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en-ID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20D5BA-D124-498D-AC11-E896E4868F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48599" y="3072162"/>
            <a:ext cx="2609850" cy="8921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en-ID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6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DA788-69FF-486E-8395-1137BC1B2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578" y="5629064"/>
            <a:ext cx="1827891" cy="410999"/>
          </a:xfrm>
        </p:spPr>
        <p:txBody>
          <a:bodyPr>
            <a:normAutofit/>
          </a:bodyPr>
          <a:lstStyle/>
          <a:p>
            <a:r>
              <a:rPr lang="en-US" altLang="ko-KR" sz="1600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 </a:t>
            </a:r>
            <a:r>
              <a:rPr lang="ko-KR" altLang="en-US" sz="1600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시작화면</a:t>
            </a:r>
            <a:endParaRPr lang="en-ID" i="0" dirty="0">
              <a:solidFill>
                <a:schemeClr val="bg1">
                  <a:lumMod val="10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BD947202-9E9D-B56B-6A66-3635CCCCD5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6" r="26546"/>
          <a:stretch/>
        </p:blipFill>
        <p:spPr>
          <a:xfrm>
            <a:off x="353220" y="1828800"/>
            <a:ext cx="3351212" cy="3505200"/>
          </a:xfrm>
        </p:spPr>
      </p:pic>
      <p:pic>
        <p:nvPicPr>
          <p:cNvPr id="11" name="그림 개체 틀 9">
            <a:extLst>
              <a:ext uri="{FF2B5EF4-FFF2-40B4-BE49-F238E27FC236}">
                <a16:creationId xmlns:a16="http://schemas.microsoft.com/office/drawing/2014/main" id="{268BFB21-9F84-F7CC-397C-42D6AA9A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r="3911"/>
          <a:stretch/>
        </p:blipFill>
        <p:spPr>
          <a:xfrm>
            <a:off x="4420394" y="1828800"/>
            <a:ext cx="3351212" cy="3505200"/>
          </a:xfrm>
          <a:prstGeom prst="rect">
            <a:avLst/>
          </a:prstGeom>
        </p:spPr>
      </p:pic>
      <p:pic>
        <p:nvPicPr>
          <p:cNvPr id="12" name="그림 개체 틀 9">
            <a:extLst>
              <a:ext uri="{FF2B5EF4-FFF2-40B4-BE49-F238E27FC236}">
                <a16:creationId xmlns:a16="http://schemas.microsoft.com/office/drawing/2014/main" id="{FAFB5970-4991-395C-C771-E7B786593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3" b="13233"/>
          <a:stretch/>
        </p:blipFill>
        <p:spPr>
          <a:xfrm>
            <a:off x="8487568" y="1828800"/>
            <a:ext cx="3351212" cy="350520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A92DD56-D6D5-1367-A523-65EB0B90C344}"/>
              </a:ext>
            </a:extLst>
          </p:cNvPr>
          <p:cNvSpPr txBox="1">
            <a:spLocks/>
          </p:cNvSpPr>
          <p:nvPr/>
        </p:nvSpPr>
        <p:spPr>
          <a:xfrm>
            <a:off x="4853214" y="5629065"/>
            <a:ext cx="2485571" cy="410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600" i="1" kern="1200" spc="300">
                <a:solidFill>
                  <a:srgbClr val="35363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4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2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0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0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2. </a:t>
            </a:r>
            <a:r>
              <a:rPr lang="ko-KR" altLang="en-US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공연 목록화면</a:t>
            </a:r>
            <a:endParaRPr lang="en-ID" i="0" dirty="0">
              <a:solidFill>
                <a:schemeClr val="bg1">
                  <a:lumMod val="10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7EDBF69-6D93-0E6D-98F7-49D492934E6D}"/>
              </a:ext>
            </a:extLst>
          </p:cNvPr>
          <p:cNvSpPr txBox="1">
            <a:spLocks/>
          </p:cNvSpPr>
          <p:nvPr/>
        </p:nvSpPr>
        <p:spPr>
          <a:xfrm>
            <a:off x="9029926" y="5629064"/>
            <a:ext cx="2266496" cy="410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600" i="1" kern="1200" spc="300">
                <a:solidFill>
                  <a:srgbClr val="353638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4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2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0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1885950" algn="l"/>
              </a:tabLst>
              <a:defRPr sz="1000" kern="1200">
                <a:solidFill>
                  <a:srgbClr val="76838B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3. </a:t>
            </a:r>
            <a:r>
              <a:rPr lang="ko-KR" altLang="en-US" i="0" dirty="0">
                <a:solidFill>
                  <a:schemeClr val="bg1">
                    <a:lumMod val="10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공연 상세화면</a:t>
            </a:r>
            <a:endParaRPr lang="en-ID" i="0" dirty="0">
              <a:solidFill>
                <a:schemeClr val="bg1">
                  <a:lumMod val="10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1383CF0-FCE1-7F4F-7A09-BC975230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20" y="360047"/>
            <a:ext cx="7304880" cy="915778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■ 홈페이지 전체 개요도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40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C201D8-1561-A4D3-F529-C022383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45" y="380999"/>
            <a:ext cx="7304880" cy="7424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</a:t>
            </a:r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시작 화면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 descr="텍스트, 실내, 닫기이(가) 표시된 사진&#10;&#10;자동 생성된 설명">
            <a:extLst>
              <a:ext uri="{FF2B5EF4-FFF2-40B4-BE49-F238E27FC236}">
                <a16:creationId xmlns:a16="http://schemas.microsoft.com/office/drawing/2014/main" id="{8A365270-D301-5ADC-7718-E8142D5B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70" y="1638299"/>
            <a:ext cx="6923880" cy="3581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93A89E-81A2-6877-D335-2C96678A0D86}"/>
              </a:ext>
            </a:extLst>
          </p:cNvPr>
          <p:cNvSpPr txBox="1"/>
          <p:nvPr/>
        </p:nvSpPr>
        <p:spPr>
          <a:xfrm>
            <a:off x="552450" y="1638299"/>
            <a:ext cx="42767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배경 이미지와 버튼 사용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배경이 반복되지 않도록 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no-repeat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사용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구글 오픈소스 글꼴 활용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버튼 </a:t>
            </a: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호버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효과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색상 변환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→ 가독성 증가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C201D8-1561-A4D3-F529-C022383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45" y="380999"/>
            <a:ext cx="7304880" cy="7424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</a:t>
            </a:r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공연 목록 화면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3A89E-81A2-6877-D335-2C96678A0D86}"/>
              </a:ext>
            </a:extLst>
          </p:cNvPr>
          <p:cNvSpPr txBox="1"/>
          <p:nvPr/>
        </p:nvSpPr>
        <p:spPr>
          <a:xfrm>
            <a:off x="552450" y="1638299"/>
            <a:ext cx="54768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크게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&lt;header&gt;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와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&lt;main&gt;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으로 구성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&lt;header&gt;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는 사진과 헤더바로 구성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공연 목록 리스트는 한 줄에 세 개 씩 배치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(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총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6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개의 목록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  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각 목록은 이미지 및 간략한 설명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개체 틀 9">
            <a:extLst>
              <a:ext uri="{FF2B5EF4-FFF2-40B4-BE49-F238E27FC236}">
                <a16:creationId xmlns:a16="http://schemas.microsoft.com/office/drawing/2014/main" id="{9B491622-0D6E-41D9-BC74-63320B954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r="3911"/>
          <a:stretch/>
        </p:blipFill>
        <p:spPr>
          <a:xfrm>
            <a:off x="6411119" y="1123424"/>
            <a:ext cx="4628356" cy="4841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756C16-85E8-9FA0-09B1-2CED6ABD2E79}"/>
              </a:ext>
            </a:extLst>
          </p:cNvPr>
          <p:cNvSpPr/>
          <p:nvPr/>
        </p:nvSpPr>
        <p:spPr>
          <a:xfrm>
            <a:off x="6411119" y="2425700"/>
            <a:ext cx="4628356" cy="353875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D5DE21-2C4A-5E78-9D01-960BEAFAE0C5}"/>
              </a:ext>
            </a:extLst>
          </p:cNvPr>
          <p:cNvSpPr/>
          <p:nvPr/>
        </p:nvSpPr>
        <p:spPr>
          <a:xfrm>
            <a:off x="6411119" y="1123425"/>
            <a:ext cx="4628356" cy="12768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5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C201D8-1561-A4D3-F529-C022383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45" y="380999"/>
            <a:ext cx="7304880" cy="7424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2-1.</a:t>
            </a:r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헤더바</a:t>
            </a:r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및 리스트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3A89E-81A2-6877-D335-2C96678A0D86}"/>
              </a:ext>
            </a:extLst>
          </p:cNvPr>
          <p:cNvSpPr txBox="1"/>
          <p:nvPr/>
        </p:nvSpPr>
        <p:spPr>
          <a:xfrm>
            <a:off x="552450" y="1638299"/>
            <a:ext cx="54768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헤더바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</a:t>
            </a: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메인과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메뉴 버튼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추후 확장 가능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리스트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공연의 간략한 정보 기입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</a:t>
            </a: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버튼 </a:t>
            </a: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호버링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효과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상세정보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5A3F63-2955-985E-E771-23044A90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95" y="1748724"/>
            <a:ext cx="2461473" cy="5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FB870-32C9-092E-A348-081C97C7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48" y="2707829"/>
            <a:ext cx="2838169" cy="33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B2676AD1-57D9-C746-33E2-57B95CE6DA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r="2215"/>
          <a:stretch>
            <a:fillRect/>
          </a:stretch>
        </p:blipFill>
        <p:spPr>
          <a:xfrm>
            <a:off x="7453311" y="1123424"/>
            <a:ext cx="3957639" cy="480539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B82F94-CCFC-66D0-86B9-A04360BF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45" y="380999"/>
            <a:ext cx="7304880" cy="7424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4000" dirty="0">
                <a:solidFill>
                  <a:schemeClr val="bg1">
                    <a:lumMod val="1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공연 상세정보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B01F8-5C27-8973-5B13-A9CCF0F285EA}"/>
              </a:ext>
            </a:extLst>
          </p:cNvPr>
          <p:cNvSpPr txBox="1"/>
          <p:nvPr/>
        </p:nvSpPr>
        <p:spPr>
          <a:xfrm>
            <a:off x="552450" y="1638299"/>
            <a:ext cx="5476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공연 포스터 배치 및 상세정보 기입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리스트 태그 활용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예매하기 버튼에 </a:t>
            </a: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호버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효과 적용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클릭 시 실제 예매 사이트로 이동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41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5D511A-88D5-4A73-9B40-DC61F02D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72" y="900033"/>
            <a:ext cx="5394193" cy="1185916"/>
          </a:xfrm>
        </p:spPr>
        <p:txBody>
          <a:bodyPr anchor="b">
            <a:normAutofit/>
          </a:bodyPr>
          <a:lstStyle/>
          <a:p>
            <a:r>
              <a:rPr lang="ko-KR" altLang="en-US" sz="4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개선점</a:t>
            </a:r>
            <a:endParaRPr lang="en-ID" sz="4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BE927-C6F0-407F-95C6-F5B2C224A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6773" y="2886921"/>
            <a:ext cx="5394192" cy="284003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웹크롤링을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이용한 정보 수집 및 업데이트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ID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지역별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/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월별 세부정보 추가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( 1 ~ 12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월 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/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경기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강원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인천 등등</a:t>
            </a:r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…)</a:t>
            </a:r>
            <a:endParaRPr lang="en-US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6" name="그림 개체 틀 5" descr="피아노, 음악, 건반, 전자오르간이(가) 표시된 사진&#10;&#10;자동 생성된 설명">
            <a:extLst>
              <a:ext uri="{FF2B5EF4-FFF2-40B4-BE49-F238E27FC236}">
                <a16:creationId xmlns:a16="http://schemas.microsoft.com/office/drawing/2014/main" id="{0BBC4E91-4773-470D-C033-CE9903ADBF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7" r="27597"/>
          <a:stretch>
            <a:fillRect/>
          </a:stretch>
        </p:blipFill>
        <p:spPr>
          <a:xfrm>
            <a:off x="0" y="0"/>
            <a:ext cx="4915811" cy="6858000"/>
          </a:xfrm>
        </p:spPr>
      </p:pic>
    </p:spTree>
    <p:extLst>
      <p:ext uri="{BB962C8B-B14F-4D97-AF65-F5344CB8AC3E}">
        <p14:creationId xmlns:p14="http://schemas.microsoft.com/office/powerpoint/2010/main" val="22609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9402-703B-48AC-A473-84499CA2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5" y="1239035"/>
            <a:ext cx="5394193" cy="1185916"/>
          </a:xfrm>
        </p:spPr>
        <p:txBody>
          <a:bodyPr>
            <a:normAutofit/>
          </a:bodyPr>
          <a:lstStyle/>
          <a:p>
            <a:r>
              <a:rPr lang="en-ID" sz="5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Github</a:t>
            </a:r>
            <a:endParaRPr lang="en-ID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A16865-B75F-DF39-D86C-0F15328FABF1}"/>
              </a:ext>
            </a:extLst>
          </p:cNvPr>
          <p:cNvSpPr txBox="1">
            <a:spLocks/>
          </p:cNvSpPr>
          <p:nvPr/>
        </p:nvSpPr>
        <p:spPr>
          <a:xfrm>
            <a:off x="473205" y="3057526"/>
            <a:ext cx="7765360" cy="21812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536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chemeClr val="tx1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소스코드 </a:t>
            </a:r>
            <a:r>
              <a:rPr lang="en-US" altLang="ko-KR" sz="2800" b="0" i="0" u="none" strike="noStrike" dirty="0">
                <a:solidFill>
                  <a:schemeClr val="tx1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 </a:t>
            </a:r>
            <a:endParaRPr lang="en-US" altLang="ko-KR" sz="2800" b="0" i="0" u="none" strike="noStrike" dirty="0">
              <a:solidFill>
                <a:schemeClr val="tx1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2800" b="0" i="0" u="none" strike="noStrike" dirty="0">
              <a:solidFill>
                <a:schemeClr val="tx1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2800" b="0" i="0" u="none" strike="noStrike" dirty="0">
                <a:solidFill>
                  <a:schemeClr val="tx1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https://github.com/YuuJin72/HTML</a:t>
            </a:r>
            <a:endParaRPr lang="en-US" altLang="ko-KR" sz="2800" b="0" i="0" u="none" strike="noStrike" dirty="0">
              <a:solidFill>
                <a:schemeClr val="tx1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800" b="0" i="0" u="none" strike="noStrike" dirty="0">
              <a:solidFill>
                <a:schemeClr val="tx1"/>
              </a:solidFill>
              <a:effectLst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홈페이지 </a:t>
            </a:r>
            <a:r>
              <a:rPr lang="en-US" altLang="ko-KR" sz="2800" dirty="0">
                <a:solidFill>
                  <a:schemeClr val="tx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 </a:t>
            </a:r>
          </a:p>
          <a:p>
            <a:endParaRPr lang="en-US" sz="2800" dirty="0">
              <a:solidFill>
                <a:schemeClr val="tx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800" b="0" i="0" u="none" strike="noStrike" dirty="0">
                <a:solidFill>
                  <a:schemeClr val="tx1"/>
                </a:solidFill>
                <a:effectLst/>
                <a:latin typeface="경기천년바탕 Bold" panose="02020803020101020101" pitchFamily="18" charset="-127"/>
                <a:ea typeface="경기천년바탕 Bold" panose="020208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https://yuujin72.github.io/HTML/Project_start.html</a:t>
            </a:r>
            <a:endParaRPr lang="en-US" sz="2800" dirty="0">
              <a:solidFill>
                <a:schemeClr val="tx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4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light minimalist">
      <a:dk1>
        <a:srgbClr val="353638"/>
      </a:dk1>
      <a:lt1>
        <a:srgbClr val="EFEFEF"/>
      </a:lt1>
      <a:dk2>
        <a:srgbClr val="656A56"/>
      </a:dk2>
      <a:lt2>
        <a:srgbClr val="D7DAE1"/>
      </a:lt2>
      <a:accent1>
        <a:srgbClr val="737E84"/>
      </a:accent1>
      <a:accent2>
        <a:srgbClr val="353638"/>
      </a:accent2>
      <a:accent3>
        <a:srgbClr val="BBBCB7"/>
      </a:accent3>
      <a:accent4>
        <a:srgbClr val="D7DAE1"/>
      </a:accent4>
      <a:accent5>
        <a:srgbClr val="748189"/>
      </a:accent5>
      <a:accent6>
        <a:srgbClr val="353638"/>
      </a:accent6>
      <a:hlink>
        <a:srgbClr val="EFEFEF"/>
      </a:hlink>
      <a:folHlink>
        <a:srgbClr val="656A56"/>
      </a:folHlink>
    </a:clrScheme>
    <a:fontScheme name="Prata &amp; Libre">
      <a:majorFont>
        <a:latin typeface="Prata"/>
        <a:ea typeface=""/>
        <a:cs typeface=""/>
      </a:majorFont>
      <a:minorFont>
        <a:latin typeface="Libre Baskervil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 Dawn Template.pptx" id="{604ED77F-8912-48C4-BCC1-360AB046CD76}" vid="{B9D76919-98BC-4169-BA51-ADDC7E9493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 Dawn Template</Template>
  <TotalTime>110</TotalTime>
  <Words>227</Words>
  <Application>Microsoft Office PowerPoint</Application>
  <PresentationFormat>와이드스크린</PresentationFormat>
  <Paragraphs>71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Libre Baskerville</vt:lpstr>
      <vt:lpstr>Arial</vt:lpstr>
      <vt:lpstr>경기천년제목 Medium</vt:lpstr>
      <vt:lpstr>Playfair Display</vt:lpstr>
      <vt:lpstr>경기천년제목V Bold</vt:lpstr>
      <vt:lpstr>경기천년제목 Light</vt:lpstr>
      <vt:lpstr>Calibri</vt:lpstr>
      <vt:lpstr>경기천년제목 Bold</vt:lpstr>
      <vt:lpstr>경기천년바탕 Bold</vt:lpstr>
      <vt:lpstr>Office 테마</vt:lpstr>
      <vt:lpstr>FrontEnd HTML Project  - 오케스트라 공연 정보 사이트</vt:lpstr>
      <vt:lpstr>목차</vt:lpstr>
      <vt:lpstr>■ 홈페이지 전체 개요도</vt:lpstr>
      <vt:lpstr>1. 시작 화면</vt:lpstr>
      <vt:lpstr>2. 공연 목록 화면</vt:lpstr>
      <vt:lpstr>2-1. 헤더바 및 리스트</vt:lpstr>
      <vt:lpstr>3. 공연 상세정보</vt:lpstr>
      <vt:lpstr>추후 개선점</vt:lpstr>
      <vt:lpstr>Github</vt:lpstr>
      <vt:lpstr>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HTML Project</dc:title>
  <dc:creator>두식 정</dc:creator>
  <cp:lastModifiedBy>두식 정</cp:lastModifiedBy>
  <cp:revision>10</cp:revision>
  <dcterms:created xsi:type="dcterms:W3CDTF">2022-10-16T09:18:37Z</dcterms:created>
  <dcterms:modified xsi:type="dcterms:W3CDTF">2022-10-16T15:36:27Z</dcterms:modified>
</cp:coreProperties>
</file>